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1F1F1F"/>
    <a:srgbClr val="060606"/>
    <a:srgbClr val="8B8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E8F0-12B8-41C2-8BA2-0A96C872B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EADE1-45B0-4E61-A472-EBDA5B4DE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436CA-27D4-4789-8821-152E88C48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17F92-7D76-4C65-92A8-48B24B4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E2237-60C6-4119-AFBA-EC3B6849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8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0F45-A6BC-4A2F-8A07-27A3A249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DB0B0-CB09-4CBE-939D-1B466C595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25CFF-2860-4324-99DD-BBB58CF9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328EB-1CCF-4566-A192-D06A8ABB7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3DBD6-74BF-4657-8F87-947E8F0F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96D5D-2147-461F-A8B3-FF196F93B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924D8-83DC-4447-9F83-3B9748060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BD89-1882-4708-A9BC-8ED8651D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3A19-51A1-4D9B-80DD-31EAAD34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7808D-DE6F-4CED-ACA7-2AAAF2F8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7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5214-AA34-4752-9329-75202D2E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AE691-5002-4774-BAE7-DA289A394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B3FE8-4DA6-4E23-866C-0B637657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C1C8-57E8-4A02-A932-A15B8352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7DBA4-6A78-4ABC-A1CF-BD9A3310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1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0FD7-D699-4EA3-B666-62AE78A0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3B048-11A4-4894-BC24-638C3C1E8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4DAA7-0889-4F56-9F02-AC73E1AD6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4219F-9EF7-40F2-8ED6-AB22EFDA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FAC8C-127E-43F3-8CD7-4B1D233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4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C4FA-D42B-4362-AC58-E70B27A8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32A7C-0136-4217-A388-A7A6E71FC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003AE-7D83-4461-9A12-F2182024B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73FAD-27AB-4537-BDB7-10E1B23A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710E0-31A0-4BE9-95A5-54FE9A6FF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C5DE3-2A39-48F4-A1B7-51708742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3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F377-C66E-4229-8A3C-D8DCF5D9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69940-E2B5-4BC9-8AAC-CA6E53BA0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D21A8-6EA1-4D7E-87D4-7D2592577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DC608-27A3-4D3E-B5E0-32F010761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33CB3-EFC3-4F83-8EE4-3E9A2EDBE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8C5C8-C081-402B-A6A2-54D3ED8A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F1F4A8-F0B0-42F7-82B5-831540AB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63D5F-6D49-4E25-84B8-D7E61F3F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4F64-6B3B-473F-8266-9F3E2B5A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DB6FC-8EA0-4595-BA27-5421C33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8E841-D76E-4101-A362-52E71220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CFCC2-FBA3-412E-A15C-3F9785EE6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4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A0EE8-23B2-4FE8-9083-5BFF477A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DB8E26-BB73-4C92-9AF5-F6A5E511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C784A-3B6F-49CF-8727-7291A025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1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F833-18EA-4503-8F18-B8DFF4E6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FC10-B2C9-41D1-8A66-04F37418E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C8479-14B9-44ED-A75F-F6B916D28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8504D-951E-4FD0-B812-DC7B42BC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C4E2F-A3E0-4147-BC05-4B2AAC39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574B6-053D-4C52-A463-1579BCA7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4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02D4-5B9D-482D-8AEC-72D8ADF2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AD48E-FA82-480C-BF0D-5B804B20A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4269-28A4-4FBB-984E-7929ED925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3219A-800A-4E46-BAFA-23AF49AC9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CF5B0-3F21-44FD-BA22-9DAEC6E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3E570-A78E-4556-9133-E015AC1E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FD72D1-D648-40C3-B91D-A071DD5B7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8FF11-391C-40F0-8773-7813691AC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E2373-0731-440D-8AB9-52310E604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E5853-9E59-4EA1-936F-DB4AE814A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36070-9F2F-44AD-9E56-BD7B59A2F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9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Deploying to Firebase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B462ED-C382-4F6D-92D8-D38A8765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4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33216-0D51-4227-A9F7-919DF34F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B9D8A6-0320-483A-8A79-33153CCBEF40}"/>
              </a:ext>
            </a:extLst>
          </p:cNvPr>
          <p:cNvSpPr/>
          <p:nvPr/>
        </p:nvSpPr>
        <p:spPr>
          <a:xfrm>
            <a:off x="11304104" y="6480313"/>
            <a:ext cx="795131" cy="278296"/>
          </a:xfrm>
          <a:prstGeom prst="rect">
            <a:avLst/>
          </a:prstGeom>
          <a:solidFill>
            <a:srgbClr val="8B8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45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28EAC-AE38-45D8-B935-9322DE8E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782870-B283-4BE5-8A93-8FD2602ECA8A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1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0777F-0D27-4EAF-BC67-CBF76160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711D3F-AD59-4920-BE56-6BC73C768F9C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2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AEBC5-EF35-4E40-8289-FB06870F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60DDE3-6D50-4269-B1BB-97D070338D47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4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40920D-8A79-4EE7-A0F5-B38D9C6E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4D9073-CC10-4DEC-9D2F-772527450935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8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1180CA-EADF-4469-B879-3C9C63B2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E878FF-66A0-4719-B456-E5B74E484ABD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D1E286-4D96-4DD3-84D3-506D9023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19928E-A6C4-401F-B519-FDBE0B27EC9E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060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2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B44F13-C0BD-4B3D-84A3-04F3689F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2B4F6A-0C91-44D9-A535-6AAB0D1CB87F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71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17313-F2F2-468E-8040-F4D213A4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BA1FB1-CDD1-4074-B896-5E91FA24A667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7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181C1F-8C3E-4B26-B235-2E48D3D5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05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EB59B-88DA-4CD2-B565-88A2D12A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4391E1-7A39-4A7D-BE98-412C33458CAF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C20B5-E446-4A6F-9962-CA0FBEB4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5FFF1-3A0E-4C88-937A-8013FB01BF7E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0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0620E-1B5E-4E22-8D90-51EC3295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97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A9839-01B2-4A6E-84EB-0304ABE8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93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95975-1A25-4726-A9B3-E6625D53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54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0CDF4-FEBB-47E4-925C-CD006ABA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A62AE-AF5C-46A5-A322-A9650F363501}"/>
              </a:ext>
            </a:extLst>
          </p:cNvPr>
          <p:cNvSpPr txBox="1"/>
          <p:nvPr/>
        </p:nvSpPr>
        <p:spPr>
          <a:xfrm>
            <a:off x="5446643" y="1391478"/>
            <a:ext cx="382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have followers name in directory</a:t>
            </a:r>
          </a:p>
        </p:txBody>
      </p:sp>
    </p:spTree>
    <p:extLst>
      <p:ext uri="{BB962C8B-B14F-4D97-AF65-F5344CB8AC3E}">
        <p14:creationId xmlns:p14="http://schemas.microsoft.com/office/powerpoint/2010/main" val="582235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742659-53F1-49BC-8887-88C695E5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023019-D564-46D5-ACEE-95DB7973BB0F}"/>
              </a:ext>
            </a:extLst>
          </p:cNvPr>
          <p:cNvSpPr/>
          <p:nvPr/>
        </p:nvSpPr>
        <p:spPr>
          <a:xfrm>
            <a:off x="11264348" y="6427304"/>
            <a:ext cx="834887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3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77A45-DE05-4BF6-B640-C72F735C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833842-F93B-4CC4-8514-937171438256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5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4F1FF-AE5A-44D8-9F62-5316682F6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D5E07B-F182-4F6B-BCA3-97EF8B83CA38}"/>
              </a:ext>
            </a:extLst>
          </p:cNvPr>
          <p:cNvSpPr txBox="1"/>
          <p:nvPr/>
        </p:nvSpPr>
        <p:spPr>
          <a:xfrm>
            <a:off x="5380383" y="1325218"/>
            <a:ext cx="259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refreshing the page.</a:t>
            </a:r>
          </a:p>
        </p:txBody>
      </p:sp>
    </p:spTree>
    <p:extLst>
      <p:ext uri="{BB962C8B-B14F-4D97-AF65-F5344CB8AC3E}">
        <p14:creationId xmlns:p14="http://schemas.microsoft.com/office/powerpoint/2010/main" val="172244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89B61F-74ED-4F59-9105-1E2DD735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733480-2248-4FB1-85B3-69A8400B1C50}"/>
              </a:ext>
            </a:extLst>
          </p:cNvPr>
          <p:cNvSpPr/>
          <p:nvPr/>
        </p:nvSpPr>
        <p:spPr>
          <a:xfrm>
            <a:off x="11264348" y="6427304"/>
            <a:ext cx="834887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B71E6-4200-4BFB-BD8E-82806545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5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622FE1-782E-4EAE-BC7C-1858B324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CB48DD-D464-413B-B4F1-C2319D50CC60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71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73784C-ABDA-4E1B-B36A-90202890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9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895A10-C39B-4C1F-A8F1-9DD2AC3D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DECA4E-016D-469A-8E06-1A4A8271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73B090-F8CD-4878-9010-D3BD19743EDA}"/>
              </a:ext>
            </a:extLst>
          </p:cNvPr>
          <p:cNvSpPr txBox="1"/>
          <p:nvPr/>
        </p:nvSpPr>
        <p:spPr>
          <a:xfrm>
            <a:off x="940904" y="5446643"/>
            <a:ext cx="297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a bunch of other services</a:t>
            </a:r>
          </a:p>
        </p:txBody>
      </p:sp>
    </p:spTree>
    <p:extLst>
      <p:ext uri="{BB962C8B-B14F-4D97-AF65-F5344CB8AC3E}">
        <p14:creationId xmlns:p14="http://schemas.microsoft.com/office/powerpoint/2010/main" val="403760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63473-D130-4EB0-9951-F4F17EF8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8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23A4BD-DBCE-4F61-A409-7E80AD964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3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8BC4A8-44DF-4240-866E-D013A046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7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20</Words>
  <Application>Microsoft Office PowerPoint</Application>
  <PresentationFormat>Widescreen</PresentationFormat>
  <Paragraphs>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Deploying to Firebase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to Firebase</dc:title>
  <dc:creator>Lucid Unity</dc:creator>
  <cp:lastModifiedBy>Lucid Unity</cp:lastModifiedBy>
  <cp:revision>13</cp:revision>
  <dcterms:created xsi:type="dcterms:W3CDTF">2018-12-28T06:28:34Z</dcterms:created>
  <dcterms:modified xsi:type="dcterms:W3CDTF">2018-12-28T06:53:02Z</dcterms:modified>
</cp:coreProperties>
</file>